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8B2A7-3091-4B87-BE0C-F55B91295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819B13-A514-4EE3-8FFE-8EA6CBAA4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D479AC-FD55-4519-857B-E78F81F5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56AF6D-4208-4BCE-91F5-2A3C5B3E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1F6392-359D-4925-899F-2340BC09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794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7E52D-31AB-4A0C-B163-1255A012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BF5747-8986-48E1-831D-BAADB5508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9B88C-C778-407D-AB70-A4DBE30E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0F4514-CD36-46FD-A101-2E95073E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533B39-1854-48B6-88A3-5D605DBA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5318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B00B23-E726-4CBE-ADED-FFB903A12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3DE2C0-0D3B-4580-B588-D415D9E89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1E9E7B-4577-42CF-AE1F-38DA6BF1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DDDCF1-EEC2-460C-9473-DA0536D1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AB87B-7EE0-443F-8632-EC369E5A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201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CE2B-CFEE-43EE-B335-3321B71F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F9EDD5-2EFD-4038-BFE4-4EDDB39FB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D25DDD-0593-4173-842A-234487BF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1ABA0-2D8F-4EAF-8E37-BA264CDC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075E7B-F0AF-4606-99CA-D364B054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4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ECE92-745B-42C9-87D5-3C17B0D0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FD8D5D-CCBB-46CF-BC34-4F7096F5B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18E636-7B22-4EEC-BD7F-1FCCF687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763C5C-40E5-41B2-950A-5C349FC4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C2D22-5269-45DD-9226-19157432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38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82510-F226-48F6-B6B0-97AA20CC5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4CF17-1085-45C4-ABC9-9F808B632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B59EAC-6D5C-418E-A2C0-0E10D6CD5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87152E-644A-4922-ADB9-F6DC2CE4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CB5F7C-FB10-4E77-8880-E3EC764A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5F5DED-CEED-4696-A89B-91379223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39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78461-A56E-4EDB-9660-C1F15162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AD0DD2-652D-49B9-B2E0-90741F4C6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4A89C3-F236-4BFD-A0C9-608E69295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AE49B43-29EE-4CE2-88AE-AAAC2610F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136A617-B92E-4983-A7A3-C944B42DD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0ACB63-3BCD-4D29-A80F-ABFCE00A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7854F3-C778-42FF-8996-09238889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CA250C-151D-4474-A4D2-DAFC6B2A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4273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2C501-4F86-41F8-A82F-D98BEA2E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EED41A-F292-4109-9802-7F360F0D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ADE6D57-CD1A-4FBE-A2C3-C8E3A200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F78FFB-BF2C-47C2-881B-972B4186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4984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BCE2A0-B1AC-4441-B2F8-8BDF11FD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7CF25A-0AD0-4040-A5AE-2EFAB522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62EEBD-F6D2-4FA7-8E2B-E6BCF938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83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3C3F1-36F1-4A6A-908D-B4FE9D48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ACC208-081D-48FB-B135-BE910C60F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88F8D-61CD-4E55-90DF-622577A20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A01CB-17D3-4A5B-A968-9AA898FA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ACE289-E676-4563-A6D6-FDD83BE2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898CFD-B57E-4FFB-BF81-98F5FBED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8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FF4B-507D-4B1E-A06F-0A0DBC39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D5C087-B66F-43F9-9C4E-1A002CB19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8286A2-3C3E-4D4D-9709-E67F9BF75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F23004-9371-4AD5-97E4-14CD5893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AD205F-6387-4F51-BECB-55F4EB65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6E5163-B753-453F-B40B-52E6CCF3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45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FD24EA5-4AA0-48DC-B312-32DD09381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CEAAE-8A62-4CF8-8035-BAFD92F36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CA39EF-E94A-4A7F-A01C-37BAF25E8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36443-F267-4854-8CCC-9F7A3EF8A5E4}" type="datetimeFigureOut">
              <a:rPr lang="es-ES" smtClean="0"/>
              <a:t>17/02/2020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8E0254-EDFF-45B6-9B82-C5A2F00D9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9E1841-0FC1-474A-A11A-CF19437BC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37A05-AC22-42AF-B21B-F97F54A996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25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FC030-34B6-41E0-A178-08CDDFC36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6639"/>
            <a:ext cx="9144000" cy="1259841"/>
          </a:xfrm>
        </p:spPr>
        <p:txBody>
          <a:bodyPr>
            <a:normAutofit/>
          </a:bodyPr>
          <a:lstStyle/>
          <a:p>
            <a:r>
              <a:rPr lang="es-ES" sz="8000" b="1" dirty="0">
                <a:solidFill>
                  <a:schemeClr val="bg1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211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27E4F-D891-4C96-BF9D-23126E45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509491D-6C92-40C8-8DEB-68A360083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040"/>
            <a:ext cx="10648950" cy="6473919"/>
          </a:xfrm>
        </p:spPr>
      </p:pic>
    </p:spTree>
    <p:extLst>
      <p:ext uri="{BB962C8B-B14F-4D97-AF65-F5344CB8AC3E}">
        <p14:creationId xmlns:p14="http://schemas.microsoft.com/office/powerpoint/2010/main" val="303088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C1B8E-E3BC-4FD7-8724-190A4A43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4143374" y="457199"/>
            <a:ext cx="3419474" cy="1444623"/>
          </a:xfrm>
        </p:spPr>
        <p:txBody>
          <a:bodyPr>
            <a:normAutofit/>
          </a:bodyPr>
          <a:lstStyle/>
          <a:p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CC5D03-9714-4CE1-A4B3-0B5B29D2D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9045"/>
            <a:ext cx="9429750" cy="6752168"/>
          </a:xfrm>
        </p:spPr>
      </p:pic>
    </p:spTree>
    <p:extLst>
      <p:ext uri="{BB962C8B-B14F-4D97-AF65-F5344CB8AC3E}">
        <p14:creationId xmlns:p14="http://schemas.microsoft.com/office/powerpoint/2010/main" val="78065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DFB71-A96A-47D7-8E27-5EE14340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365125"/>
            <a:ext cx="1838325" cy="739775"/>
          </a:xfrm>
        </p:spPr>
        <p:txBody>
          <a:bodyPr>
            <a:noAutofit/>
          </a:bodyPr>
          <a:lstStyle/>
          <a:p>
            <a:r>
              <a:rPr lang="es-ES" sz="4800" dirty="0" err="1"/>
              <a:t>But</a:t>
            </a:r>
            <a:r>
              <a:rPr lang="es-ES" sz="4800" dirty="0"/>
              <a:t>…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E5324D-D1F0-4409-883D-4360F5B5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79" y="1081345"/>
            <a:ext cx="8316016" cy="5776655"/>
          </a:xfrm>
        </p:spPr>
      </p:pic>
    </p:spTree>
    <p:extLst>
      <p:ext uri="{BB962C8B-B14F-4D97-AF65-F5344CB8AC3E}">
        <p14:creationId xmlns:p14="http://schemas.microsoft.com/office/powerpoint/2010/main" val="82781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74EEB-3DAE-477C-A8BF-97215BE9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6879D159-03F7-4632-86DC-6D33480BF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7184208" cy="2358231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C301E40-1FF5-439B-91B5-1D994990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048" y="3340843"/>
            <a:ext cx="5752719" cy="31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1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D117A-2B65-4978-B9C4-D022F447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3 WAYS machine LEARN!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E1D5E59-D018-4874-885F-3D5663A6E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57" y="1690688"/>
            <a:ext cx="8787884" cy="3971925"/>
          </a:xfrm>
        </p:spPr>
      </p:pic>
    </p:spTree>
    <p:extLst>
      <p:ext uri="{BB962C8B-B14F-4D97-AF65-F5344CB8AC3E}">
        <p14:creationId xmlns:p14="http://schemas.microsoft.com/office/powerpoint/2010/main" val="80867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CCF66-DF7D-45E6-80FC-4AF77192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1732238-E7E1-4F93-88B9-8846BDF69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242707"/>
            <a:ext cx="7391400" cy="6250168"/>
          </a:xfrm>
        </p:spPr>
      </p:pic>
    </p:spTree>
    <p:extLst>
      <p:ext uri="{BB962C8B-B14F-4D97-AF65-F5344CB8AC3E}">
        <p14:creationId xmlns:p14="http://schemas.microsoft.com/office/powerpoint/2010/main" val="27141699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</Words>
  <Application>Microsoft Office PowerPoint</Application>
  <PresentationFormat>Panorámica</PresentationFormat>
  <Paragraphs>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MACHINE LEARNING</vt:lpstr>
      <vt:lpstr>Presentación de PowerPoint</vt:lpstr>
      <vt:lpstr>Presentación de PowerPoint</vt:lpstr>
      <vt:lpstr>But…</vt:lpstr>
      <vt:lpstr>Presentación de PowerPoint</vt:lpstr>
      <vt:lpstr>The 3 WAYS machine LEARN!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UX533</dc:creator>
  <cp:lastModifiedBy>UX533</cp:lastModifiedBy>
  <cp:revision>5</cp:revision>
  <dcterms:created xsi:type="dcterms:W3CDTF">2020-02-17T21:22:09Z</dcterms:created>
  <dcterms:modified xsi:type="dcterms:W3CDTF">2020-02-17T22:19:12Z</dcterms:modified>
</cp:coreProperties>
</file>